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6" r:id="rId2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5" Type="http://schemas.openxmlformats.org/officeDocument/2006/relationships/slide" Target="slides/slide12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810A4EC-AD26-F9A5-32B1-8212D1E8D7C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51999AA-0200-4DE6-9C44-66C8B5F704E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0898" name="Rectangle 2">
            <a:extLst>
              <a:ext uri="{FF2B5EF4-FFF2-40B4-BE49-F238E27FC236}">
                <a16:creationId xmlns:a16="http://schemas.microsoft.com/office/drawing/2014/main" id="{51F2AA0E-6EF8-7A32-1D87-E10ED9F502BA}"/>
              </a:ext>
            </a:extLst>
          </p:cNvPr>
          <p:cNvSpPr>
            <a:spLocks noChangeArrowheads="1" noTextEdit="1"/>
          </p:cNvSpPr>
          <p:nvPr>
            <p:ph type="sldImg"/>
          </p:nvPr>
        </p:nvSpPr>
        <p:spPr>
          <a:ln/>
        </p:spPr>
      </p:sp>
      <p:sp>
        <p:nvSpPr>
          <p:cNvPr id="80899" name="Rectangle 3">
            <a:extLst>
              <a:ext uri="{FF2B5EF4-FFF2-40B4-BE49-F238E27FC236}">
                <a16:creationId xmlns:a16="http://schemas.microsoft.com/office/drawing/2014/main" id="{800BD5C0-D2B6-327E-CD0C-96C51257C52E}"/>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93.xml"/><Relationship Id="rId2" Type="http://schemas.openxmlformats.org/officeDocument/2006/relationships/notesSlide" Target="../notesSlides/notesSlide62.xml"/></Relationships>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1026">
            <a:extLst>
              <a:ext uri="{FF2B5EF4-FFF2-40B4-BE49-F238E27FC236}">
                <a16:creationId xmlns:a16="http://schemas.microsoft.com/office/drawing/2014/main" id="{72214A83-5234-E4C2-2595-9A7AE3A1223A}"/>
              </a:ext>
            </a:extLst>
          </p:cNvPr>
          <p:cNvGrpSpPr>
            <a:grpSpLocks/>
          </p:cNvGrpSpPr>
          <p:nvPr/>
        </p:nvGrpSpPr>
        <p:grpSpPr bwMode="auto">
          <a:xfrm>
            <a:off x="1676400" y="228600"/>
            <a:ext cx="6781800" cy="1600200"/>
            <a:chOff x="816" y="2208"/>
            <a:chExt cx="4272" cy="1008"/>
          </a:xfrm>
        </p:grpSpPr>
        <p:sp>
          <p:nvSpPr>
            <p:cNvPr id="26627" name="Oval 1027">
              <a:extLst>
                <a:ext uri="{FF2B5EF4-FFF2-40B4-BE49-F238E27FC236}">
                  <a16:creationId xmlns:a16="http://schemas.microsoft.com/office/drawing/2014/main" id="{DB138635-8438-854E-E9E4-0643B04448CD}"/>
                </a:ext>
              </a:extLst>
            </p:cNvPr>
            <p:cNvSpPr>
              <a:spLocks noChangeArrowheads="1"/>
            </p:cNvSpPr>
            <p:nvPr/>
          </p:nvSpPr>
          <p:spPr bwMode="auto">
            <a:xfrm>
              <a:off x="912" y="2208"/>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28" name="Oval 1028">
              <a:extLst>
                <a:ext uri="{FF2B5EF4-FFF2-40B4-BE49-F238E27FC236}">
                  <a16:creationId xmlns:a16="http://schemas.microsoft.com/office/drawing/2014/main" id="{2E2570BB-B103-F26A-F63C-D5C1131ABC38}"/>
                </a:ext>
              </a:extLst>
            </p:cNvPr>
            <p:cNvSpPr>
              <a:spLocks noChangeArrowheads="1"/>
            </p:cNvSpPr>
            <p:nvPr/>
          </p:nvSpPr>
          <p:spPr bwMode="auto">
            <a:xfrm>
              <a:off x="2304" y="2256"/>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29" name="Oval 1029">
              <a:extLst>
                <a:ext uri="{FF2B5EF4-FFF2-40B4-BE49-F238E27FC236}">
                  <a16:creationId xmlns:a16="http://schemas.microsoft.com/office/drawing/2014/main" id="{1E04DA35-CE65-FC86-1EE7-60AE94739E2F}"/>
                </a:ext>
              </a:extLst>
            </p:cNvPr>
            <p:cNvSpPr>
              <a:spLocks noChangeArrowheads="1"/>
            </p:cNvSpPr>
            <p:nvPr/>
          </p:nvSpPr>
          <p:spPr bwMode="auto">
            <a:xfrm>
              <a:off x="3696" y="2208"/>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0" name="Text Box 1030">
              <a:extLst>
                <a:ext uri="{FF2B5EF4-FFF2-40B4-BE49-F238E27FC236}">
                  <a16:creationId xmlns:a16="http://schemas.microsoft.com/office/drawing/2014/main" id="{0D0E41CF-1AAF-42D1-4F53-76CF4AC1B53A}"/>
                </a:ext>
              </a:extLst>
            </p:cNvPr>
            <p:cNvSpPr txBox="1">
              <a:spLocks noChangeArrowheads="1"/>
            </p:cNvSpPr>
            <p:nvPr/>
          </p:nvSpPr>
          <p:spPr bwMode="auto">
            <a:xfrm>
              <a:off x="816" y="2400"/>
              <a:ext cx="1440"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Mild/Early</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Stage Problems</a:t>
              </a:r>
            </a:p>
          </p:txBody>
        </p:sp>
        <p:sp>
          <p:nvSpPr>
            <p:cNvPr id="26631" name="Text Box 1031">
              <a:extLst>
                <a:ext uri="{FF2B5EF4-FFF2-40B4-BE49-F238E27FC236}">
                  <a16:creationId xmlns:a16="http://schemas.microsoft.com/office/drawing/2014/main" id="{5F848C52-ACAC-D4FD-D622-BD06EB6FA27B}"/>
                </a:ext>
              </a:extLst>
            </p:cNvPr>
            <p:cNvSpPr txBox="1">
              <a:spLocks noChangeArrowheads="1"/>
            </p:cNvSpPr>
            <p:nvPr/>
          </p:nvSpPr>
          <p:spPr bwMode="auto">
            <a:xfrm>
              <a:off x="2256" y="2496"/>
              <a:ext cx="144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Middle Stage Problems</a:t>
              </a:r>
            </a:p>
          </p:txBody>
        </p:sp>
        <p:sp>
          <p:nvSpPr>
            <p:cNvPr id="26632" name="Text Box 1032">
              <a:extLst>
                <a:ext uri="{FF2B5EF4-FFF2-40B4-BE49-F238E27FC236}">
                  <a16:creationId xmlns:a16="http://schemas.microsoft.com/office/drawing/2014/main" id="{6AF3CFC8-ED76-4DB3-E315-B2A5A940736F}"/>
                </a:ext>
              </a:extLst>
            </p:cNvPr>
            <p:cNvSpPr txBox="1">
              <a:spLocks noChangeArrowheads="1"/>
            </p:cNvSpPr>
            <p:nvPr/>
          </p:nvSpPr>
          <p:spPr bwMode="auto">
            <a:xfrm>
              <a:off x="3648" y="2448"/>
              <a:ext cx="144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Habitual/Long Standing Problems</a:t>
              </a:r>
            </a:p>
          </p:txBody>
        </p:sp>
      </p:grpSp>
      <p:sp>
        <p:nvSpPr>
          <p:cNvPr id="26633" name="Line 1033">
            <a:extLst>
              <a:ext uri="{FF2B5EF4-FFF2-40B4-BE49-F238E27FC236}">
                <a16:creationId xmlns:a16="http://schemas.microsoft.com/office/drawing/2014/main" id="{293C8AE8-1E77-6719-2D2B-38149BDD9435}"/>
              </a:ext>
            </a:extLst>
          </p:cNvPr>
          <p:cNvSpPr>
            <a:spLocks noChangeShapeType="1"/>
          </p:cNvSpPr>
          <p:nvPr/>
        </p:nvSpPr>
        <p:spPr bwMode="auto">
          <a:xfrm>
            <a:off x="5105400" y="1828800"/>
            <a:ext cx="0" cy="8382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4" name="Line 1034">
            <a:extLst>
              <a:ext uri="{FF2B5EF4-FFF2-40B4-BE49-F238E27FC236}">
                <a16:creationId xmlns:a16="http://schemas.microsoft.com/office/drawing/2014/main" id="{03E8C448-4883-5DF8-5A74-B3F1BCE310F7}"/>
              </a:ext>
            </a:extLst>
          </p:cNvPr>
          <p:cNvSpPr>
            <a:spLocks noChangeShapeType="1"/>
          </p:cNvSpPr>
          <p:nvPr/>
        </p:nvSpPr>
        <p:spPr bwMode="auto">
          <a:xfrm>
            <a:off x="5105400" y="1828800"/>
            <a:ext cx="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5" name="Line 1035">
            <a:extLst>
              <a:ext uri="{FF2B5EF4-FFF2-40B4-BE49-F238E27FC236}">
                <a16:creationId xmlns:a16="http://schemas.microsoft.com/office/drawing/2014/main" id="{ACC8E5DB-D98C-BC9A-16F8-7A34F7372C89}"/>
              </a:ext>
            </a:extLst>
          </p:cNvPr>
          <p:cNvSpPr>
            <a:spLocks noChangeShapeType="1"/>
          </p:cNvSpPr>
          <p:nvPr/>
        </p:nvSpPr>
        <p:spPr bwMode="auto">
          <a:xfrm flipH="1">
            <a:off x="3581400" y="1828800"/>
            <a:ext cx="1447800" cy="6858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6" name="Line 1036">
            <a:extLst>
              <a:ext uri="{FF2B5EF4-FFF2-40B4-BE49-F238E27FC236}">
                <a16:creationId xmlns:a16="http://schemas.microsoft.com/office/drawing/2014/main" id="{AE2CB3BD-F0E1-DCE8-38F6-1C09C873496C}"/>
              </a:ext>
            </a:extLst>
          </p:cNvPr>
          <p:cNvSpPr>
            <a:spLocks noChangeShapeType="1"/>
          </p:cNvSpPr>
          <p:nvPr/>
        </p:nvSpPr>
        <p:spPr bwMode="auto">
          <a:xfrm>
            <a:off x="5105400" y="1828800"/>
            <a:ext cx="1600200" cy="6858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6637" name="Group 1037">
            <a:extLst>
              <a:ext uri="{FF2B5EF4-FFF2-40B4-BE49-F238E27FC236}">
                <a16:creationId xmlns:a16="http://schemas.microsoft.com/office/drawing/2014/main" id="{0090E3BB-CA3D-9862-C101-B9F28B144F17}"/>
              </a:ext>
            </a:extLst>
          </p:cNvPr>
          <p:cNvGrpSpPr>
            <a:grpSpLocks/>
          </p:cNvGrpSpPr>
          <p:nvPr/>
        </p:nvGrpSpPr>
        <p:grpSpPr bwMode="auto">
          <a:xfrm>
            <a:off x="1600200" y="2667000"/>
            <a:ext cx="1981200" cy="898525"/>
            <a:chOff x="1008" y="1680"/>
            <a:chExt cx="1248" cy="566"/>
          </a:xfrm>
        </p:grpSpPr>
        <p:sp>
          <p:nvSpPr>
            <p:cNvPr id="26638" name="Rectangle 1038">
              <a:extLst>
                <a:ext uri="{FF2B5EF4-FFF2-40B4-BE49-F238E27FC236}">
                  <a16:creationId xmlns:a16="http://schemas.microsoft.com/office/drawing/2014/main" id="{66C4414B-B682-AF76-1F5C-06B93BBE3BA0}"/>
                </a:ext>
              </a:extLst>
            </p:cNvPr>
            <p:cNvSpPr>
              <a:spLocks noChangeArrowheads="1"/>
            </p:cNvSpPr>
            <p:nvPr/>
          </p:nvSpPr>
          <p:spPr bwMode="auto">
            <a:xfrm>
              <a:off x="1056"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9" name="Text Box 1039">
              <a:extLst>
                <a:ext uri="{FF2B5EF4-FFF2-40B4-BE49-F238E27FC236}">
                  <a16:creationId xmlns:a16="http://schemas.microsoft.com/office/drawing/2014/main" id="{95A0438E-3348-E652-8937-F280C883DE56}"/>
                </a:ext>
              </a:extLst>
            </p:cNvPr>
            <p:cNvSpPr txBox="1">
              <a:spLocks noChangeArrowheads="1"/>
            </p:cNvSpPr>
            <p:nvPr/>
          </p:nvSpPr>
          <p:spPr bwMode="auto">
            <a:xfrm>
              <a:off x="1008" y="1728"/>
              <a:ext cx="124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Awareness/ or ability</a:t>
              </a:r>
            </a:p>
          </p:txBody>
        </p:sp>
      </p:grpSp>
      <p:grpSp>
        <p:nvGrpSpPr>
          <p:cNvPr id="26640" name="Group 1040">
            <a:extLst>
              <a:ext uri="{FF2B5EF4-FFF2-40B4-BE49-F238E27FC236}">
                <a16:creationId xmlns:a16="http://schemas.microsoft.com/office/drawing/2014/main" id="{095E4C1E-542B-37E4-C4B9-DCF9895158F7}"/>
              </a:ext>
            </a:extLst>
          </p:cNvPr>
          <p:cNvGrpSpPr>
            <a:grpSpLocks/>
          </p:cNvGrpSpPr>
          <p:nvPr/>
        </p:nvGrpSpPr>
        <p:grpSpPr bwMode="auto">
          <a:xfrm>
            <a:off x="4191000" y="2667000"/>
            <a:ext cx="1905000" cy="838200"/>
            <a:chOff x="2640" y="1680"/>
            <a:chExt cx="1200" cy="528"/>
          </a:xfrm>
        </p:grpSpPr>
        <p:sp>
          <p:nvSpPr>
            <p:cNvPr id="26641" name="Rectangle 1041">
              <a:extLst>
                <a:ext uri="{FF2B5EF4-FFF2-40B4-BE49-F238E27FC236}">
                  <a16:creationId xmlns:a16="http://schemas.microsoft.com/office/drawing/2014/main" id="{1B13466F-3BDC-C48D-8A89-8BE07DA70294}"/>
                </a:ext>
              </a:extLst>
            </p:cNvPr>
            <p:cNvSpPr>
              <a:spLocks noChangeArrowheads="1"/>
            </p:cNvSpPr>
            <p:nvPr/>
          </p:nvSpPr>
          <p:spPr bwMode="auto">
            <a:xfrm>
              <a:off x="2640"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2" name="Text Box 1042">
              <a:extLst>
                <a:ext uri="{FF2B5EF4-FFF2-40B4-BE49-F238E27FC236}">
                  <a16:creationId xmlns:a16="http://schemas.microsoft.com/office/drawing/2014/main" id="{7A1E5017-120A-4CA5-DA10-63377D1BE3D7}"/>
                </a:ext>
              </a:extLst>
            </p:cNvPr>
            <p:cNvSpPr txBox="1">
              <a:spLocks noChangeArrowheads="1"/>
            </p:cNvSpPr>
            <p:nvPr/>
          </p:nvSpPr>
          <p:spPr bwMode="auto">
            <a:xfrm>
              <a:off x="2640" y="1680"/>
              <a:ext cx="12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Attention Seeking</a:t>
              </a:r>
            </a:p>
          </p:txBody>
        </p:sp>
      </p:grpSp>
      <p:grpSp>
        <p:nvGrpSpPr>
          <p:cNvPr id="26643" name="Group 1043">
            <a:extLst>
              <a:ext uri="{FF2B5EF4-FFF2-40B4-BE49-F238E27FC236}">
                <a16:creationId xmlns:a16="http://schemas.microsoft.com/office/drawing/2014/main" id="{6086DD06-49E6-8CA4-1CE8-1A3A06959CFF}"/>
              </a:ext>
            </a:extLst>
          </p:cNvPr>
          <p:cNvGrpSpPr>
            <a:grpSpLocks/>
          </p:cNvGrpSpPr>
          <p:nvPr/>
        </p:nvGrpSpPr>
        <p:grpSpPr bwMode="auto">
          <a:xfrm>
            <a:off x="6553200" y="2667000"/>
            <a:ext cx="1905000" cy="838200"/>
            <a:chOff x="4128" y="1680"/>
            <a:chExt cx="1200" cy="528"/>
          </a:xfrm>
        </p:grpSpPr>
        <p:sp>
          <p:nvSpPr>
            <p:cNvPr id="26644" name="Rectangle 1044">
              <a:extLst>
                <a:ext uri="{FF2B5EF4-FFF2-40B4-BE49-F238E27FC236}">
                  <a16:creationId xmlns:a16="http://schemas.microsoft.com/office/drawing/2014/main" id="{4732C465-AC2E-1601-2C63-EE538BB3DE6D}"/>
                </a:ext>
              </a:extLst>
            </p:cNvPr>
            <p:cNvSpPr>
              <a:spLocks noChangeArrowheads="1"/>
            </p:cNvSpPr>
            <p:nvPr/>
          </p:nvSpPr>
          <p:spPr bwMode="auto">
            <a:xfrm>
              <a:off x="4128"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5" name="Text Box 1045">
              <a:extLst>
                <a:ext uri="{FF2B5EF4-FFF2-40B4-BE49-F238E27FC236}">
                  <a16:creationId xmlns:a16="http://schemas.microsoft.com/office/drawing/2014/main" id="{52E3CCE0-A26B-5A99-4EE8-6FD233D51E8C}"/>
                </a:ext>
              </a:extLst>
            </p:cNvPr>
            <p:cNvSpPr txBox="1">
              <a:spLocks noChangeArrowheads="1"/>
            </p:cNvSpPr>
            <p:nvPr/>
          </p:nvSpPr>
          <p:spPr bwMode="auto">
            <a:xfrm>
              <a:off x="4128" y="1680"/>
              <a:ext cx="12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Power/ Revenge</a:t>
              </a:r>
            </a:p>
          </p:txBody>
        </p:sp>
      </p:grpSp>
      <p:sp>
        <p:nvSpPr>
          <p:cNvPr id="26646" name="Line 1046">
            <a:extLst>
              <a:ext uri="{FF2B5EF4-FFF2-40B4-BE49-F238E27FC236}">
                <a16:creationId xmlns:a16="http://schemas.microsoft.com/office/drawing/2014/main" id="{41A32C65-FAF9-1046-1D0B-8F71AF21DD00}"/>
              </a:ext>
            </a:extLst>
          </p:cNvPr>
          <p:cNvSpPr>
            <a:spLocks noChangeShapeType="1"/>
          </p:cNvSpPr>
          <p:nvPr/>
        </p:nvSpPr>
        <p:spPr bwMode="auto">
          <a:xfrm flipH="1">
            <a:off x="2819400" y="1752600"/>
            <a:ext cx="3886200" cy="8382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7" name="Line 1047">
            <a:extLst>
              <a:ext uri="{FF2B5EF4-FFF2-40B4-BE49-F238E27FC236}">
                <a16:creationId xmlns:a16="http://schemas.microsoft.com/office/drawing/2014/main" id="{F8CA11B2-A6CB-554C-DC66-11E687177133}"/>
              </a:ext>
            </a:extLst>
          </p:cNvPr>
          <p:cNvSpPr>
            <a:spLocks noChangeShapeType="1"/>
          </p:cNvSpPr>
          <p:nvPr/>
        </p:nvSpPr>
        <p:spPr bwMode="auto">
          <a:xfrm flipH="1">
            <a:off x="5791200" y="1676400"/>
            <a:ext cx="1066800" cy="9144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6648" name="Group 1048">
            <a:extLst>
              <a:ext uri="{FF2B5EF4-FFF2-40B4-BE49-F238E27FC236}">
                <a16:creationId xmlns:a16="http://schemas.microsoft.com/office/drawing/2014/main" id="{F8300DA2-3D90-9B89-4573-0FB88DE8A092}"/>
              </a:ext>
            </a:extLst>
          </p:cNvPr>
          <p:cNvGrpSpPr>
            <a:grpSpLocks/>
          </p:cNvGrpSpPr>
          <p:nvPr/>
        </p:nvGrpSpPr>
        <p:grpSpPr bwMode="auto">
          <a:xfrm>
            <a:off x="2971800" y="4419600"/>
            <a:ext cx="4572000" cy="2438400"/>
            <a:chOff x="1872" y="2784"/>
            <a:chExt cx="2880" cy="1536"/>
          </a:xfrm>
        </p:grpSpPr>
        <p:sp>
          <p:nvSpPr>
            <p:cNvPr id="26649" name="AutoShape 1049">
              <a:extLst>
                <a:ext uri="{FF2B5EF4-FFF2-40B4-BE49-F238E27FC236}">
                  <a16:creationId xmlns:a16="http://schemas.microsoft.com/office/drawing/2014/main" id="{889CE87F-959B-AA88-2BFA-B177B990DAFF}"/>
                </a:ext>
              </a:extLst>
            </p:cNvPr>
            <p:cNvSpPr>
              <a:spLocks noChangeArrowheads="1"/>
            </p:cNvSpPr>
            <p:nvPr/>
          </p:nvSpPr>
          <p:spPr bwMode="auto">
            <a:xfrm>
              <a:off x="1872" y="2784"/>
              <a:ext cx="2880" cy="1536"/>
            </a:xfrm>
            <a:prstGeom prst="star5">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0" name="Text Box 1050">
              <a:extLst>
                <a:ext uri="{FF2B5EF4-FFF2-40B4-BE49-F238E27FC236}">
                  <a16:creationId xmlns:a16="http://schemas.microsoft.com/office/drawing/2014/main" id="{968926F0-15B4-AFF6-CBF3-ABB8333F9D12}"/>
                </a:ext>
              </a:extLst>
            </p:cNvPr>
            <p:cNvSpPr txBox="1">
              <a:spLocks noChangeArrowheads="1"/>
            </p:cNvSpPr>
            <p:nvPr/>
          </p:nvSpPr>
          <p:spPr bwMode="auto">
            <a:xfrm>
              <a:off x="2544" y="3360"/>
              <a:ext cx="1488" cy="63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3694B6"/>
                  </a:solidFill>
                  <a:effectLst/>
                  <a:uLnTx/>
                  <a:uFillTx/>
                  <a:latin typeface="Comic Sans MS" panose="030F0702030302020204" pitchFamily="66" charset="0"/>
                  <a:ea typeface="宋体" panose="02010600030101010101" pitchFamily="2" charset="-122"/>
                  <a:cs typeface="Times New Roman" panose="02020603050405020304" pitchFamily="18" charset="0"/>
                </a:rPr>
                <a:t>Develop  &amp; Implement an Intervention</a:t>
              </a:r>
            </a:p>
          </p:txBody>
        </p:sp>
      </p:grpSp>
      <p:sp>
        <p:nvSpPr>
          <p:cNvPr id="26651" name="Freeform 1051">
            <a:extLst>
              <a:ext uri="{FF2B5EF4-FFF2-40B4-BE49-F238E27FC236}">
                <a16:creationId xmlns:a16="http://schemas.microsoft.com/office/drawing/2014/main" id="{41DA6E7E-8F50-F78A-31E5-292B7E5E1F9C}"/>
              </a:ext>
            </a:extLst>
          </p:cNvPr>
          <p:cNvSpPr>
            <a:spLocks/>
          </p:cNvSpPr>
          <p:nvPr/>
        </p:nvSpPr>
        <p:spPr bwMode="auto">
          <a:xfrm>
            <a:off x="850900" y="1524000"/>
            <a:ext cx="2120900" cy="3810000"/>
          </a:xfrm>
          <a:custGeom>
            <a:avLst/>
            <a:gdLst>
              <a:gd name="T0" fmla="*/ 808 w 1336"/>
              <a:gd name="T1" fmla="*/ 0 h 2400"/>
              <a:gd name="T2" fmla="*/ 88 w 1336"/>
              <a:gd name="T3" fmla="*/ 1488 h 2400"/>
              <a:gd name="T4" fmla="*/ 1336 w 1336"/>
              <a:gd name="T5" fmla="*/ 2400 h 2400"/>
            </a:gdLst>
            <a:ahLst/>
            <a:cxnLst>
              <a:cxn ang="0">
                <a:pos x="T0" y="T1"/>
              </a:cxn>
              <a:cxn ang="0">
                <a:pos x="T2" y="T3"/>
              </a:cxn>
              <a:cxn ang="0">
                <a:pos x="T4" y="T5"/>
              </a:cxn>
            </a:cxnLst>
            <a:rect l="0" t="0" r="r" b="b"/>
            <a:pathLst>
              <a:path w="1336" h="2400">
                <a:moveTo>
                  <a:pt x="808" y="0"/>
                </a:moveTo>
                <a:cubicBezTo>
                  <a:pt x="404" y="544"/>
                  <a:pt x="0" y="1088"/>
                  <a:pt x="88" y="1488"/>
                </a:cubicBezTo>
                <a:cubicBezTo>
                  <a:pt x="176" y="1888"/>
                  <a:pt x="1120" y="2248"/>
                  <a:pt x="1336" y="2400"/>
                </a:cubicBezTo>
              </a:path>
            </a:pathLst>
          </a:custGeom>
          <a:noFill/>
          <a:ln w="5715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2" name="Line 1052">
            <a:extLst>
              <a:ext uri="{FF2B5EF4-FFF2-40B4-BE49-F238E27FC236}">
                <a16:creationId xmlns:a16="http://schemas.microsoft.com/office/drawing/2014/main" id="{1DB54D32-BCE4-89AE-1610-ECF46E84F9CF}"/>
              </a:ext>
            </a:extLst>
          </p:cNvPr>
          <p:cNvSpPr>
            <a:spLocks noChangeShapeType="1"/>
          </p:cNvSpPr>
          <p:nvPr/>
        </p:nvSpPr>
        <p:spPr bwMode="auto">
          <a:xfrm>
            <a:off x="2286000" y="3505200"/>
            <a:ext cx="1447800" cy="18288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3" name="Line 1053">
            <a:extLst>
              <a:ext uri="{FF2B5EF4-FFF2-40B4-BE49-F238E27FC236}">
                <a16:creationId xmlns:a16="http://schemas.microsoft.com/office/drawing/2014/main" id="{8AC5991F-2717-FAD9-5EC3-CA0336F9C499}"/>
              </a:ext>
            </a:extLst>
          </p:cNvPr>
          <p:cNvSpPr>
            <a:spLocks noChangeShapeType="1"/>
          </p:cNvSpPr>
          <p:nvPr/>
        </p:nvSpPr>
        <p:spPr bwMode="auto">
          <a:xfrm>
            <a:off x="5257800" y="3581400"/>
            <a:ext cx="0" cy="7620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4" name="Line 1054">
            <a:extLst>
              <a:ext uri="{FF2B5EF4-FFF2-40B4-BE49-F238E27FC236}">
                <a16:creationId xmlns:a16="http://schemas.microsoft.com/office/drawing/2014/main" id="{B6F7627C-5E4D-C187-FEAB-2146684B7E5D}"/>
              </a:ext>
            </a:extLst>
          </p:cNvPr>
          <p:cNvSpPr>
            <a:spLocks noChangeShapeType="1"/>
          </p:cNvSpPr>
          <p:nvPr/>
        </p:nvSpPr>
        <p:spPr bwMode="auto">
          <a:xfrm flipH="1">
            <a:off x="8077200" y="3505200"/>
            <a:ext cx="1066800" cy="18288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5" name="Line 1055">
            <a:extLst>
              <a:ext uri="{FF2B5EF4-FFF2-40B4-BE49-F238E27FC236}">
                <a16:creationId xmlns:a16="http://schemas.microsoft.com/office/drawing/2014/main" id="{9251AE40-C0D4-BA1C-C135-31076CBECD21}"/>
              </a:ext>
            </a:extLst>
          </p:cNvPr>
          <p:cNvSpPr>
            <a:spLocks noChangeShapeType="1"/>
          </p:cNvSpPr>
          <p:nvPr/>
        </p:nvSpPr>
        <p:spPr bwMode="auto">
          <a:xfrm>
            <a:off x="6858000" y="1676400"/>
            <a:ext cx="533400" cy="9906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6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6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66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66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66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66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66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66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664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664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663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665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2665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2665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26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